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 rot="5400000">
            <a:off x="2048886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xmlns="" id="{569F44FB-1EBF-4ACE-8E96-497CEE5C40B2}"/>
              </a:ext>
            </a:extLst>
          </p:cNvPr>
          <p:cNvSpPr/>
          <p:nvPr/>
        </p:nvSpPr>
        <p:spPr>
          <a:xfrm rot="5400000">
            <a:off x="3530030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19336" y="1160748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Service plan sale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advisor</a:t>
            </a:r>
          </a:p>
          <a:p>
            <a:r>
              <a:rPr lang="en-GB" sz="1000" dirty="0" smtClean="0"/>
              <a:t>Captures customer data on </a:t>
            </a:r>
            <a:r>
              <a:rPr lang="en-GB" sz="1000" dirty="0" err="1" smtClean="0"/>
              <a:t>emac</a:t>
            </a:r>
            <a:r>
              <a:rPr lang="en-GB" sz="1000" dirty="0" smtClean="0"/>
              <a:t> system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Printed 2x copies of agreement</a:t>
            </a:r>
          </a:p>
          <a:p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4221088"/>
            <a:ext cx="937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Physical copy print and kept at dealer/Info held on </a:t>
            </a:r>
            <a:r>
              <a:rPr lang="en-GB" sz="1000" dirty="0" err="1" smtClean="0"/>
              <a:t>emac</a:t>
            </a:r>
            <a:r>
              <a:rPr lang="en-GB" sz="1000" dirty="0" smtClean="0"/>
              <a:t> web server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Physical copy kept and filled at dealer  for duration of the plan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  <a:endParaRPr lang="en-GB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3269527" y="5733256"/>
            <a:ext cx="10832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Customer given copy for there </a:t>
            </a:r>
            <a:r>
              <a:rPr lang="en-GB" sz="1000" dirty="0" err="1" smtClean="0"/>
              <a:t>recored</a:t>
            </a:r>
            <a:endParaRPr lang="en-GB" sz="1000" dirty="0"/>
          </a:p>
        </p:txBody>
      </p:sp>
      <p:sp>
        <p:nvSpPr>
          <p:cNvPr id="19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4352810" y="144865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4871864" y="122869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plan complete</a:t>
            </a:r>
            <a:endParaRPr lang="en-GB" sz="1000" dirty="0"/>
          </a:p>
        </p:txBody>
      </p:sp>
      <p:sp>
        <p:nvSpPr>
          <p:cNvPr id="21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5005570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TextBox 14"/>
          <p:cNvSpPr txBox="1"/>
          <p:nvPr/>
        </p:nvSpPr>
        <p:spPr>
          <a:xfrm>
            <a:off x="4778621" y="2785863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service </a:t>
            </a:r>
            <a:r>
              <a:rPr lang="en-GB" sz="1000" dirty="0" err="1" smtClean="0"/>
              <a:t>dept</a:t>
            </a:r>
            <a:r>
              <a:rPr lang="en-GB" sz="1000" dirty="0" smtClean="0"/>
              <a:t>  </a:t>
            </a:r>
            <a:endParaRPr lang="en-GB" sz="1000" dirty="0"/>
          </a:p>
        </p:txBody>
      </p:sp>
      <p:sp>
        <p:nvSpPr>
          <p:cNvPr id="24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4979981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TextBox 15"/>
          <p:cNvSpPr txBox="1"/>
          <p:nvPr/>
        </p:nvSpPr>
        <p:spPr>
          <a:xfrm>
            <a:off x="4778621" y="4254769"/>
            <a:ext cx="1008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kept for duration of agreement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8130</TotalTime>
  <Words>72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123</cp:revision>
  <cp:lastPrinted>2018-02-08T16:18:32Z</cp:lastPrinted>
  <dcterms:created xsi:type="dcterms:W3CDTF">2012-09-04T08:39:57Z</dcterms:created>
  <dcterms:modified xsi:type="dcterms:W3CDTF">2018-02-08T16:21:09Z</dcterms:modified>
</cp:coreProperties>
</file>